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2" r:id="rId2"/>
    <p:sldId id="300" r:id="rId3"/>
    <p:sldId id="339" r:id="rId4"/>
    <p:sldId id="348" r:id="rId5"/>
    <p:sldId id="350" r:id="rId6"/>
    <p:sldId id="349" r:id="rId7"/>
    <p:sldId id="333" r:id="rId8"/>
    <p:sldId id="330" r:id="rId9"/>
    <p:sldId id="35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5B63C"/>
    <a:srgbClr val="418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71" autoAdjust="0"/>
  </p:normalViewPr>
  <p:slideViewPr>
    <p:cSldViewPr snapToGrid="0">
      <p:cViewPr varScale="1">
        <p:scale>
          <a:sx n="105" d="100"/>
          <a:sy n="105" d="100"/>
        </p:scale>
        <p:origin x="7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1DA70-6BAA-4C1B-8961-A567B05EB92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998A6-5983-4FC2-AF35-96CDBCED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0241-DDDC-4B7E-A1B6-E943BCC5154B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4FDC-B643-4126-8A19-EDA426261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2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«Социальная защита» 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2021–2025 годы</a:t>
            </a: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«Доступная среда жизнедеятельности инвалидов и физически ослабленных лиц»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0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87451" cy="126924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детская библиотека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ГУК «Волковысская районная библиотека» </a:t>
            </a:r>
            <a:endParaRPr lang="ru-RU" sz="7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58957"/>
              </p:ext>
            </p:extLst>
          </p:nvPr>
        </p:nvGraphicFramePr>
        <p:xfrm>
          <a:off x="0" y="6202680"/>
          <a:ext cx="12192000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установлена кнопка вызова персонала, табличка шрифтом Брайля в санузел, мнемосхема, напольные тактильные индикаторы, тактильная схема в санузел, установлено 2 речевых информатора</a:t>
                      </a:r>
                      <a:endParaRPr lang="ru-RU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IMG-71e22e103459d619c8049ff7f76f3713-V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7820" y="1497131"/>
            <a:ext cx="2340022" cy="3160594"/>
          </a:xfrm>
          <a:prstGeom prst="rect">
            <a:avLst/>
          </a:prstGeom>
        </p:spPr>
      </p:pic>
      <p:pic>
        <p:nvPicPr>
          <p:cNvPr id="6" name="Рисунок 5" descr="IMG-315170dee61a12a0f98ea135d294c51b-V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058" y="1497131"/>
            <a:ext cx="2204020" cy="316059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307" y="1497131"/>
            <a:ext cx="2197290" cy="311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64" y="4121624"/>
            <a:ext cx="1692323" cy="205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00" y="4121624"/>
            <a:ext cx="1811315" cy="2057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6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87451" cy="102358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Волковысский городской Дом культуры</a:t>
            </a:r>
            <a:endParaRPr lang="ru-RU" sz="1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77408"/>
              </p:ext>
            </p:extLst>
          </p:nvPr>
        </p:nvGraphicFramePr>
        <p:xfrm>
          <a:off x="1" y="5677469"/>
          <a:ext cx="12191999" cy="118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0532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установлены таблички</a:t>
                      </a: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шрифтом Брайля, тактильная схема санузла для инвалидов по зрению,</a:t>
                      </a: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речевой информатор в</a:t>
                      </a: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санузел, тактильные наклейки на поручни с</a:t>
                      </a: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номерами этажей, тактильные предупреждающие внутри здания</a:t>
                      </a:r>
                    </a:p>
                    <a:p>
                      <a:pPr algn="ctr"/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уложена</a:t>
                      </a: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тактильная плитка на прилегающей территории</a:t>
                      </a: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(ступени).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 descr="IMG-6d8036819974aa83eb9503c12205aba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786" y="1045474"/>
            <a:ext cx="1682151" cy="2242868"/>
          </a:xfrm>
          <a:prstGeom prst="rect">
            <a:avLst/>
          </a:prstGeom>
        </p:spPr>
      </p:pic>
      <p:pic>
        <p:nvPicPr>
          <p:cNvPr id="10" name="Рисунок 9" descr="IMG-57c28c7fe7926df4836ef9a0f5187a4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6974" y="3463574"/>
            <a:ext cx="1824126" cy="2225614"/>
          </a:xfrm>
          <a:prstGeom prst="rect">
            <a:avLst/>
          </a:prstGeom>
        </p:spPr>
      </p:pic>
      <p:pic>
        <p:nvPicPr>
          <p:cNvPr id="11" name="Рисунок 10" descr="IMG-fe6bf6eb97178d26d52b6ebd56ef6e9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6822" y="3463574"/>
            <a:ext cx="1598257" cy="2131010"/>
          </a:xfrm>
          <a:prstGeom prst="rect">
            <a:avLst/>
          </a:prstGeom>
        </p:spPr>
      </p:pic>
      <p:pic>
        <p:nvPicPr>
          <p:cNvPr id="12" name="Рисунок 11" descr="IMG-80e30ccbf73692a2726e177a90009678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9743" y="2152291"/>
            <a:ext cx="4468483" cy="3351361"/>
          </a:xfrm>
          <a:prstGeom prst="rect">
            <a:avLst/>
          </a:prstGeom>
        </p:spPr>
      </p:pic>
      <p:pic>
        <p:nvPicPr>
          <p:cNvPr id="13" name="Рисунок 12" descr="IMG-c87fd3f7f5947151fcbfc36addd83abb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40325" y="1068406"/>
            <a:ext cx="1701559" cy="2268745"/>
          </a:xfrm>
          <a:prstGeom prst="rect">
            <a:avLst/>
          </a:prstGeom>
        </p:spPr>
      </p:pic>
      <p:pic>
        <p:nvPicPr>
          <p:cNvPr id="14" name="Рисунок 13" descr="IMG-58296ed3ad96571762d85a38d4671568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13674" y="1068404"/>
            <a:ext cx="1837426" cy="2268747"/>
          </a:xfrm>
          <a:prstGeom prst="rect">
            <a:avLst/>
          </a:prstGeom>
        </p:spPr>
      </p:pic>
      <p:pic>
        <p:nvPicPr>
          <p:cNvPr id="1026" name="Picture 2" descr="C:\Users\User\Desktop\Новая папка (5)\IMG-1f78d732fac4f251a8a859f0d7d42a3e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24149" y="3457418"/>
            <a:ext cx="1733910" cy="220658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380" y="3455218"/>
            <a:ext cx="1623626" cy="2139366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47" y="1020519"/>
            <a:ext cx="1743997" cy="2267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7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87451" cy="126924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indent="449580">
              <a:spcAft>
                <a:spcPts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Город Волковыск, улица Панковой, дом 54А</a:t>
            </a:r>
            <a:endParaRPr lang="ru-RU" sz="1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85205"/>
              </p:ext>
            </p:extLst>
          </p:nvPr>
        </p:nvGraphicFramePr>
        <p:xfrm>
          <a:off x="0" y="6294120"/>
          <a:ext cx="121920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подъемная платформа</a:t>
                      </a:r>
                      <a:endParaRPr lang="ru-RU" b="0" i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IMG-f28908605d3a612bb3fec1ab8ee9e26d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7744" y="1597794"/>
            <a:ext cx="5725396" cy="42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87451" cy="126924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indent="449580">
              <a:spcAft>
                <a:spcPts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Город Волковыск, улица Калинина, дом 9</a:t>
            </a:r>
            <a:endParaRPr lang="ru-RU" sz="1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83965"/>
              </p:ext>
            </p:extLst>
          </p:nvPr>
        </p:nvGraphicFramePr>
        <p:xfrm>
          <a:off x="0" y="6294120"/>
          <a:ext cx="121920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установлен пандус при входе в подъезд и перила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922E68-6595-4181-9320-DCB935513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24" y="1497692"/>
            <a:ext cx="3346704" cy="41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6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87451" cy="126924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indent="449580">
              <a:spcAft>
                <a:spcPts val="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Волковысский районный исполнительный комитет</a:t>
            </a:r>
            <a:endParaRPr lang="ru-RU" sz="38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07191"/>
              </p:ext>
            </p:extLst>
          </p:nvPr>
        </p:nvGraphicFramePr>
        <p:xfrm>
          <a:off x="0" y="6294120"/>
          <a:ext cx="121920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установлен речевой информатор, поручни в санузел, мнемосхема на стойке, напольные тактильные элементы направляющие, напольные предупреждающие индикаторы под табличками шрифтом Брайля, тактильные наклейки на поручни с номерами этажей и укрупненным шрифтом на стенах 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1E2D9-FAAC-475E-9479-6D7A3E98BB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577" y="3680889"/>
            <a:ext cx="1930400" cy="257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463E26-4B3D-4D3A-9D07-2CF3948B23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204" y="2386473"/>
            <a:ext cx="184277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D5C797-4F6C-4A82-8602-A5F5B52874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36" y="1314184"/>
            <a:ext cx="2304564" cy="215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49146A-6620-4FB9-8FAE-BCC4DE08AC6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01" y="3648536"/>
            <a:ext cx="1930400" cy="257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70EDF3-17D6-4225-B43A-337B00FF9A1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51" y="3715180"/>
            <a:ext cx="184277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DCF190-5C2E-40AE-B2F5-CB18AAD7AB4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08" y="1341170"/>
            <a:ext cx="2304564" cy="21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E72C31-5693-4F08-A750-F1003B7C55E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6" y="2394063"/>
            <a:ext cx="1930400" cy="2573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24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87451" cy="126924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Стоматологическая поликлиника </a:t>
            </a:r>
            <a:endParaRPr lang="ru-RU" sz="1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30527"/>
              </p:ext>
            </p:extLst>
          </p:nvPr>
        </p:nvGraphicFramePr>
        <p:xfrm>
          <a:off x="0" y="5370491"/>
          <a:ext cx="12192000" cy="162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8056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проведена реконструкция пандуса: укладка плитки и</a:t>
                      </a:r>
                    </a:p>
                    <a:p>
                      <a:pPr algn="ctr"/>
                      <a:r>
                        <a:rPr lang="ru-RU" sz="24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поручня, понижение бортового камня на тротуаре</a:t>
                      </a:r>
                    </a:p>
                    <a:p>
                      <a:pPr algn="ctr"/>
                      <a:r>
                        <a:rPr lang="ru-RU" sz="24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 descr="IMG-269c3d081c4fee8f1f56faeed95ba8f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8905" y="1978459"/>
            <a:ext cx="3577087" cy="2682815"/>
          </a:xfrm>
          <a:prstGeom prst="rect">
            <a:avLst/>
          </a:prstGeom>
        </p:spPr>
      </p:pic>
      <p:pic>
        <p:nvPicPr>
          <p:cNvPr id="12" name="Рисунок 11" descr="IMG-d2764e9aaa589419d41d7a24ac53e52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034" y="1559162"/>
            <a:ext cx="2621938" cy="3495916"/>
          </a:xfrm>
          <a:prstGeom prst="rect">
            <a:avLst/>
          </a:prstGeom>
        </p:spPr>
      </p:pic>
      <p:pic>
        <p:nvPicPr>
          <p:cNvPr id="13" name="Рисунок 12" descr="IMG-dddf120792e36fca22dbd6fe49db64e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5925" y="1645249"/>
            <a:ext cx="2557373" cy="34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87451" cy="126924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труду, занятости и социальной защите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Волковысского районного исполнительного комитета</a:t>
            </a:r>
            <a:endParaRPr lang="ru-RU" sz="10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46671"/>
              </p:ext>
            </p:extLst>
          </p:nvPr>
        </p:nvGraphicFramePr>
        <p:xfrm>
          <a:off x="0" y="5687906"/>
          <a:ext cx="12192000" cy="117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0094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>
                          <a:solidFill>
                            <a:srgbClr val="1A1A1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установлены тактильные элементы, индикаторы,</a:t>
                      </a:r>
                    </a:p>
                    <a:p>
                      <a:pPr algn="ctr"/>
                      <a:r>
                        <a:rPr lang="ru-RU" sz="2400" b="0" i="1" dirty="0">
                          <a:solidFill>
                            <a:srgbClr val="1A1A1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поручни в санузел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 descr="IMG-9b992dee9f925beef0cf85d7c483df0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770" y="1362971"/>
            <a:ext cx="2078966" cy="2771955"/>
          </a:xfrm>
          <a:prstGeom prst="rect">
            <a:avLst/>
          </a:prstGeom>
        </p:spPr>
      </p:pic>
      <p:pic>
        <p:nvPicPr>
          <p:cNvPr id="10" name="Рисунок 9" descr="IMG-62bd974e50390b1a80be6194d9a6bb6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345" y="1613139"/>
            <a:ext cx="3036498" cy="2277374"/>
          </a:xfrm>
          <a:prstGeom prst="rect">
            <a:avLst/>
          </a:prstGeom>
        </p:spPr>
      </p:pic>
      <p:pic>
        <p:nvPicPr>
          <p:cNvPr id="12" name="Рисунок 11" descr="IMG-d6848d9e95d606045ccf2b302ed57afc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0698" y="2984740"/>
            <a:ext cx="1928004" cy="2570671"/>
          </a:xfrm>
          <a:prstGeom prst="rect">
            <a:avLst/>
          </a:prstGeom>
        </p:spPr>
      </p:pic>
      <p:pic>
        <p:nvPicPr>
          <p:cNvPr id="13" name="Рисунок 12" descr="IMG-0921252c01251d39b89b76b6b6ddad49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6739" y="2932981"/>
            <a:ext cx="1999171" cy="26655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02665E-DCF2-49C6-B91E-9B3D5146F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06" y="1360603"/>
            <a:ext cx="2368235" cy="31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87451" cy="1269242"/>
          </a:xfrm>
          <a:solidFill>
            <a:srgbClr val="92D050"/>
          </a:solidFill>
        </p:spPr>
        <p:txBody>
          <a:bodyPr>
            <a:noAutofit/>
          </a:bodyPr>
          <a:lstStyle/>
          <a:p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Укладка тактильной плитки и понижение бортового камня на пешеходных переходах улично-дорожной сети города Волковыска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76350"/>
              </p:ext>
            </p:extLst>
          </p:nvPr>
        </p:nvGraphicFramePr>
        <p:xfrm>
          <a:off x="0" y="5687906"/>
          <a:ext cx="12192000" cy="117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0094">
                <a:tc>
                  <a:txBody>
                    <a:bodyPr/>
                    <a:lstStyle/>
                    <a:p>
                      <a:pPr algn="ctr"/>
                      <a:endParaRPr lang="ru-RU" sz="2400" b="0" i="1" dirty="0">
                        <a:solidFill>
                          <a:srgbClr val="1A1A1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E70960-82DF-40AC-BBBE-4F3E92508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9" y="1548413"/>
            <a:ext cx="2816352" cy="15789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B00603-6A45-4A23-A161-D5D8906F4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3" y="1527049"/>
            <a:ext cx="2816352" cy="15789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2744FD-AA79-4508-A58E-F650A8CFC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45" y="1471032"/>
            <a:ext cx="2916272" cy="16349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044788-1978-492D-8262-F96A62904B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79" y="3730670"/>
            <a:ext cx="2816352" cy="1578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3C9890-CACD-433A-B0A4-5FCD580476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15" y="3730671"/>
            <a:ext cx="3547946" cy="16010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669A038-12E7-419E-B306-74601853DC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45" y="3745438"/>
            <a:ext cx="3154272" cy="15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230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Районная детская библиотека  ГУК «Волковысская районная библиотека» </vt:lpstr>
      <vt:lpstr>Волковысский городской Дом культуры</vt:lpstr>
      <vt:lpstr>Город Волковыск, улица Панковой, дом 54А</vt:lpstr>
      <vt:lpstr>Город Волковыск, улица Калинина, дом 9</vt:lpstr>
      <vt:lpstr>Волковысский районный исполнительный комитет</vt:lpstr>
      <vt:lpstr>  Стоматологическая поликлиника </vt:lpstr>
      <vt:lpstr> Управление по труду, занятости и социальной защите  Волковысского районного исполнительного комитета</vt:lpstr>
      <vt:lpstr> Укладка тактильной плитки и понижение бортового камня на пешеходных переходах улично-дорожной сети города Волковыска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328</cp:revision>
  <dcterms:created xsi:type="dcterms:W3CDTF">2021-10-19T06:36:36Z</dcterms:created>
  <dcterms:modified xsi:type="dcterms:W3CDTF">2024-03-13T09:48:08Z</dcterms:modified>
</cp:coreProperties>
</file>